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CC99"/>
    <a:srgbClr val="003366"/>
    <a:srgbClr val="003399"/>
    <a:srgbClr val="4B90FF"/>
    <a:srgbClr val="6633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289" autoAdjust="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38E32-A698-41FF-9963-8B369815B7F2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B1F7A21-B62A-4B4D-B7AD-18333AE003B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Туризм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75ECC56-740C-4D4E-8A11-6FAE52DD4EB2}" type="parTrans" cxnId="{BCE72930-23E5-49B5-8A36-995CE4C6AF20}">
      <dgm:prSet/>
      <dgm:spPr/>
      <dgm:t>
        <a:bodyPr/>
        <a:lstStyle/>
        <a:p>
          <a:endParaRPr lang="ru-RU"/>
        </a:p>
      </dgm:t>
    </dgm:pt>
    <dgm:pt modelId="{2F4ED869-5F70-42DF-BCC1-15A41215798F}" type="sibTrans" cxnId="{BCE72930-23E5-49B5-8A36-995CE4C6AF20}">
      <dgm:prSet/>
      <dgm:spPr/>
      <dgm:t>
        <a:bodyPr/>
        <a:lstStyle/>
        <a:p>
          <a:endParaRPr lang="ru-RU"/>
        </a:p>
      </dgm:t>
    </dgm:pt>
    <dgm:pt modelId="{2B8A3387-9EA1-4860-AD81-F0443708E3B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Организация зон отдыха, спортивного туризма, конного клуба, </a:t>
          </a:r>
          <a:r>
            <a:rPr lang="ru-RU" b="1" smtClean="0">
              <a:latin typeface="Times New Roman" pitchFamily="18" charset="0"/>
              <a:cs typeface="Times New Roman" pitchFamily="18" charset="0"/>
            </a:rPr>
            <a:t>оздоровительного центра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7F4B0FC-A910-4C0C-AF98-3D3F6057269F}" type="parTrans" cxnId="{DCAC07C3-6C03-4D75-A1DF-FA7853A3E3D4}">
      <dgm:prSet/>
      <dgm:spPr/>
      <dgm:t>
        <a:bodyPr/>
        <a:lstStyle/>
        <a:p>
          <a:endParaRPr lang="ru-RU"/>
        </a:p>
      </dgm:t>
    </dgm:pt>
    <dgm:pt modelId="{B1FB8323-85D9-4594-823D-A66B1448EE38}" type="sibTrans" cxnId="{DCAC07C3-6C03-4D75-A1DF-FA7853A3E3D4}">
      <dgm:prSet/>
      <dgm:spPr/>
      <dgm:t>
        <a:bodyPr/>
        <a:lstStyle/>
        <a:p>
          <a:endParaRPr lang="ru-RU"/>
        </a:p>
      </dgm:t>
    </dgm:pt>
    <dgm:pt modelId="{9B7E53EC-78E8-48FE-BD15-054129152CB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Медицина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BB3E66-CEED-4157-B398-71271A69C20F}" type="parTrans" cxnId="{51EC020B-2850-438F-934E-CE19350DE9CC}">
      <dgm:prSet/>
      <dgm:spPr/>
      <dgm:t>
        <a:bodyPr/>
        <a:lstStyle/>
        <a:p>
          <a:endParaRPr lang="ru-RU"/>
        </a:p>
      </dgm:t>
    </dgm:pt>
    <dgm:pt modelId="{78C956D0-510C-4A74-B97B-73E8B2FD49CE}" type="sibTrans" cxnId="{51EC020B-2850-438F-934E-CE19350DE9CC}">
      <dgm:prSet/>
      <dgm:spPr/>
      <dgm:t>
        <a:bodyPr/>
        <a:lstStyle/>
        <a:p>
          <a:endParaRPr lang="ru-RU"/>
        </a:p>
      </dgm:t>
    </dgm:pt>
    <dgm:pt modelId="{BEA0C188-8C9B-41C1-B029-890F794FFEF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Создание оздоровительного(банного) комплекса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0F6C237-60FA-402E-83B0-E9646FDF1BD2}" type="parTrans" cxnId="{409F68BC-17EA-482D-8BD4-77C917358F5E}">
      <dgm:prSet/>
      <dgm:spPr/>
      <dgm:t>
        <a:bodyPr/>
        <a:lstStyle/>
        <a:p>
          <a:endParaRPr lang="ru-RU"/>
        </a:p>
      </dgm:t>
    </dgm:pt>
    <dgm:pt modelId="{550E5662-5FBD-4C7E-862B-CE351EEA6925}" type="sibTrans" cxnId="{409F68BC-17EA-482D-8BD4-77C917358F5E}">
      <dgm:prSet/>
      <dgm:spPr/>
      <dgm:t>
        <a:bodyPr/>
        <a:lstStyle/>
        <a:p>
          <a:endParaRPr lang="ru-RU"/>
        </a:p>
      </dgm:t>
    </dgm:pt>
    <dgm:pt modelId="{CB577833-9BAD-4656-BC29-58C454F9D16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Создание диагностического центра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7267173-5C14-4D8F-BD4B-2AC4741DEB1C}" type="parTrans" cxnId="{4E0EBB83-F1CD-48B5-8573-FC48665B2270}">
      <dgm:prSet/>
      <dgm:spPr/>
      <dgm:t>
        <a:bodyPr/>
        <a:lstStyle/>
        <a:p>
          <a:endParaRPr lang="ru-RU"/>
        </a:p>
      </dgm:t>
    </dgm:pt>
    <dgm:pt modelId="{D048EDC1-6F66-48A4-AEF2-E0FABC6E8F80}" type="sibTrans" cxnId="{4E0EBB83-F1CD-48B5-8573-FC48665B2270}">
      <dgm:prSet/>
      <dgm:spPr/>
      <dgm:t>
        <a:bodyPr/>
        <a:lstStyle/>
        <a:p>
          <a:endParaRPr lang="ru-RU"/>
        </a:p>
      </dgm:t>
    </dgm:pt>
    <dgm:pt modelId="{8758350E-9367-448E-9018-5CC63D2082B7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Промышленность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B210C46-1137-4C11-B390-AE26217771A3}" type="parTrans" cxnId="{8A86F7F9-5198-45C1-BEB1-58DEC494930B}">
      <dgm:prSet/>
      <dgm:spPr/>
      <dgm:t>
        <a:bodyPr/>
        <a:lstStyle/>
        <a:p>
          <a:endParaRPr lang="ru-RU"/>
        </a:p>
      </dgm:t>
    </dgm:pt>
    <dgm:pt modelId="{0203BC0C-75CF-46F1-BB78-AB116F4ACD36}" type="sibTrans" cxnId="{8A86F7F9-5198-45C1-BEB1-58DEC494930B}">
      <dgm:prSet/>
      <dgm:spPr/>
      <dgm:t>
        <a:bodyPr/>
        <a:lstStyle/>
        <a:p>
          <a:endParaRPr lang="ru-RU"/>
        </a:p>
      </dgm:t>
    </dgm:pt>
    <dgm:pt modelId="{1C1C4631-83CD-4CEB-BAB5-62403C665FA6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Сельское хозяйство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2A38F07-AD3E-42A6-A83F-859C84F8FE71}" type="parTrans" cxnId="{F9355F79-13C8-48A3-A38B-3027A7C8DB0A}">
      <dgm:prSet/>
      <dgm:spPr/>
      <dgm:t>
        <a:bodyPr/>
        <a:lstStyle/>
        <a:p>
          <a:endParaRPr lang="ru-RU"/>
        </a:p>
      </dgm:t>
    </dgm:pt>
    <dgm:pt modelId="{70485D1D-2BEE-484D-9DE4-273C84852244}" type="sibTrans" cxnId="{F9355F79-13C8-48A3-A38B-3027A7C8DB0A}">
      <dgm:prSet/>
      <dgm:spPr/>
      <dgm:t>
        <a:bodyPr/>
        <a:lstStyle/>
        <a:p>
          <a:endParaRPr lang="ru-RU"/>
        </a:p>
      </dgm:t>
    </dgm:pt>
    <dgm:pt modelId="{99D49948-8657-42AB-8E87-530E79328B7F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Выращивание и переработка сельскохозяйственного  сырья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A788E04-5559-4FF4-AA9C-6F8BEFDF348E}" type="parTrans" cxnId="{37848FE8-9353-41C2-A2B4-BB4BF641629E}">
      <dgm:prSet/>
      <dgm:spPr/>
      <dgm:t>
        <a:bodyPr/>
        <a:lstStyle/>
        <a:p>
          <a:endParaRPr lang="ru-RU"/>
        </a:p>
      </dgm:t>
    </dgm:pt>
    <dgm:pt modelId="{B5C91820-BB93-478C-9BB9-8BFED6F3F180}" type="sibTrans" cxnId="{37848FE8-9353-41C2-A2B4-BB4BF641629E}">
      <dgm:prSet/>
      <dgm:spPr/>
      <dgm:t>
        <a:bodyPr/>
        <a:lstStyle/>
        <a:p>
          <a:endParaRPr lang="ru-RU"/>
        </a:p>
      </dgm:t>
    </dgm:pt>
    <dgm:pt modelId="{7E0FA6A5-B9F1-42AC-B545-DE30A864AA6D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Изготовление строительных материалов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A171558-232D-43F4-8210-4D4D8405CC2A}" type="parTrans" cxnId="{549C93C0-2792-4197-99C8-3D9500EC72BE}">
      <dgm:prSet/>
      <dgm:spPr/>
      <dgm:t>
        <a:bodyPr/>
        <a:lstStyle/>
        <a:p>
          <a:endParaRPr lang="ru-RU"/>
        </a:p>
      </dgm:t>
    </dgm:pt>
    <dgm:pt modelId="{008E67FC-BEDE-449B-B668-55AEB522236A}" type="sibTrans" cxnId="{549C93C0-2792-4197-99C8-3D9500EC72BE}">
      <dgm:prSet/>
      <dgm:spPr/>
      <dgm:t>
        <a:bodyPr/>
        <a:lstStyle/>
        <a:p>
          <a:endParaRPr lang="ru-RU"/>
        </a:p>
      </dgm:t>
    </dgm:pt>
    <dgm:pt modelId="{43A8F7DE-593B-4775-AFC0-A81E0F71B11E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Добыча полезных ископаемых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F9DCD1E-B325-4B88-B426-462BFCEA8E17}" type="parTrans" cxnId="{81AC79FB-1B74-41D0-8C68-0DBFA9E1DCBA}">
      <dgm:prSet/>
      <dgm:spPr/>
    </dgm:pt>
    <dgm:pt modelId="{86B77E95-BCD1-4410-9F78-47A1C23DA0E0}" type="sibTrans" cxnId="{81AC79FB-1B74-41D0-8C68-0DBFA9E1DCBA}">
      <dgm:prSet/>
      <dgm:spPr/>
    </dgm:pt>
    <dgm:pt modelId="{4E83A606-D9BB-4542-973A-DD50CF3864FB}" type="pres">
      <dgm:prSet presAssocID="{FEC38E32-A698-41FF-9963-8B369815B7F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55A23B-C27D-430A-A305-8A53E783E117}" type="pres">
      <dgm:prSet presAssocID="{1C1C4631-83CD-4CEB-BAB5-62403C665FA6}" presName="linNode" presStyleCnt="0"/>
      <dgm:spPr/>
    </dgm:pt>
    <dgm:pt modelId="{994DE6F0-95AC-4379-85C8-9F59C8E23A1A}" type="pres">
      <dgm:prSet presAssocID="{1C1C4631-83CD-4CEB-BAB5-62403C665FA6}" presName="parentShp" presStyleLbl="node1" presStyleIdx="0" presStyleCnt="4" custLinFactNeighborY="-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588DD-2445-44DB-B4C1-9DF9B7C0AD21}" type="pres">
      <dgm:prSet presAssocID="{1C1C4631-83CD-4CEB-BAB5-62403C665FA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BD091-AFB3-49BD-BB09-F175B87F08A8}" type="pres">
      <dgm:prSet presAssocID="{70485D1D-2BEE-484D-9DE4-273C84852244}" presName="spacing" presStyleCnt="0"/>
      <dgm:spPr/>
    </dgm:pt>
    <dgm:pt modelId="{CFF1EFB1-DF98-4D4D-ABED-523B6DB09C74}" type="pres">
      <dgm:prSet presAssocID="{8758350E-9367-448E-9018-5CC63D2082B7}" presName="linNode" presStyleCnt="0"/>
      <dgm:spPr/>
    </dgm:pt>
    <dgm:pt modelId="{A3BAF5D6-36EF-4DC2-8DEE-57AE90718C8B}" type="pres">
      <dgm:prSet presAssocID="{8758350E-9367-448E-9018-5CC63D2082B7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A3A03-C9AD-4CF2-857F-D56CE9140A4E}" type="pres">
      <dgm:prSet presAssocID="{8758350E-9367-448E-9018-5CC63D2082B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BAB32-41D9-45C8-984A-BDF1EDB727D4}" type="pres">
      <dgm:prSet presAssocID="{0203BC0C-75CF-46F1-BB78-AB116F4ACD36}" presName="spacing" presStyleCnt="0"/>
      <dgm:spPr/>
    </dgm:pt>
    <dgm:pt modelId="{17203851-7E52-4B88-8921-D07723A1771D}" type="pres">
      <dgm:prSet presAssocID="{EB1F7A21-B62A-4B4D-B7AD-18333AE003B0}" presName="linNode" presStyleCnt="0"/>
      <dgm:spPr/>
    </dgm:pt>
    <dgm:pt modelId="{8674AB46-D542-4BAF-BC76-13123284D0C6}" type="pres">
      <dgm:prSet presAssocID="{EB1F7A21-B62A-4B4D-B7AD-18333AE003B0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FD314-504C-4A10-A835-9B5590267E62}" type="pres">
      <dgm:prSet presAssocID="{EB1F7A21-B62A-4B4D-B7AD-18333AE003B0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6AF07-B8F4-4B68-BCDD-AC6C3D5533FD}" type="pres">
      <dgm:prSet presAssocID="{2F4ED869-5F70-42DF-BCC1-15A41215798F}" presName="spacing" presStyleCnt="0"/>
      <dgm:spPr/>
    </dgm:pt>
    <dgm:pt modelId="{85D66415-F435-44A9-BC81-4AA1F4494CBB}" type="pres">
      <dgm:prSet presAssocID="{9B7E53EC-78E8-48FE-BD15-054129152CB4}" presName="linNode" presStyleCnt="0"/>
      <dgm:spPr/>
    </dgm:pt>
    <dgm:pt modelId="{03A9C19A-8D06-4554-84C5-5E68463BCEF7}" type="pres">
      <dgm:prSet presAssocID="{9B7E53EC-78E8-48FE-BD15-054129152CB4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96E62-A9D4-4FEE-8067-E58C1F9DA526}" type="pres">
      <dgm:prSet presAssocID="{9B7E53EC-78E8-48FE-BD15-054129152CB4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86F7F9-5198-45C1-BEB1-58DEC494930B}" srcId="{FEC38E32-A698-41FF-9963-8B369815B7F2}" destId="{8758350E-9367-448E-9018-5CC63D2082B7}" srcOrd="1" destOrd="0" parTransId="{6B210C46-1137-4C11-B390-AE26217771A3}" sibTransId="{0203BC0C-75CF-46F1-BB78-AB116F4ACD36}"/>
    <dgm:cxn modelId="{F829A152-5599-4426-91F5-604AB0C89C42}" type="presOf" srcId="{99D49948-8657-42AB-8E87-530E79328B7F}" destId="{885588DD-2445-44DB-B4C1-9DF9B7C0AD21}" srcOrd="0" destOrd="0" presId="urn:microsoft.com/office/officeart/2005/8/layout/vList6"/>
    <dgm:cxn modelId="{0B4BA7A9-6369-43D7-A0B3-EF9005B629DB}" type="presOf" srcId="{CB577833-9BAD-4656-BC29-58C454F9D168}" destId="{56596E62-A9D4-4FEE-8067-E58C1F9DA526}" srcOrd="0" destOrd="1" presId="urn:microsoft.com/office/officeart/2005/8/layout/vList6"/>
    <dgm:cxn modelId="{278DCB3C-1890-42C1-AE5E-1F51309C63FE}" type="presOf" srcId="{FEC38E32-A698-41FF-9963-8B369815B7F2}" destId="{4E83A606-D9BB-4542-973A-DD50CF3864FB}" srcOrd="0" destOrd="0" presId="urn:microsoft.com/office/officeart/2005/8/layout/vList6"/>
    <dgm:cxn modelId="{CDB7A8ED-DCC5-4A0C-835B-57FB17379318}" type="presOf" srcId="{8758350E-9367-448E-9018-5CC63D2082B7}" destId="{A3BAF5D6-36EF-4DC2-8DEE-57AE90718C8B}" srcOrd="0" destOrd="0" presId="urn:microsoft.com/office/officeart/2005/8/layout/vList6"/>
    <dgm:cxn modelId="{D6FEF18F-F264-4760-8336-2E3BDE73D37E}" type="presOf" srcId="{7E0FA6A5-B9F1-42AC-B545-DE30A864AA6D}" destId="{CB8A3A03-C9AD-4CF2-857F-D56CE9140A4E}" srcOrd="0" destOrd="0" presId="urn:microsoft.com/office/officeart/2005/8/layout/vList6"/>
    <dgm:cxn modelId="{4E0EBB83-F1CD-48B5-8573-FC48665B2270}" srcId="{9B7E53EC-78E8-48FE-BD15-054129152CB4}" destId="{CB577833-9BAD-4656-BC29-58C454F9D168}" srcOrd="1" destOrd="0" parTransId="{A7267173-5C14-4D8F-BD4B-2AC4741DEB1C}" sibTransId="{D048EDC1-6F66-48A4-AEF2-E0FABC6E8F80}"/>
    <dgm:cxn modelId="{81AC79FB-1B74-41D0-8C68-0DBFA9E1DCBA}" srcId="{8758350E-9367-448E-9018-5CC63D2082B7}" destId="{43A8F7DE-593B-4775-AFC0-A81E0F71B11E}" srcOrd="1" destOrd="0" parTransId="{BF9DCD1E-B325-4B88-B426-462BFCEA8E17}" sibTransId="{86B77E95-BCD1-4410-9F78-47A1C23DA0E0}"/>
    <dgm:cxn modelId="{C9BDCA74-7259-482D-9E2F-F6EC12CA80B9}" type="presOf" srcId="{43A8F7DE-593B-4775-AFC0-A81E0F71B11E}" destId="{CB8A3A03-C9AD-4CF2-857F-D56CE9140A4E}" srcOrd="0" destOrd="1" presId="urn:microsoft.com/office/officeart/2005/8/layout/vList6"/>
    <dgm:cxn modelId="{ECA94C47-17F2-4A94-9A2F-65D5476894B3}" type="presOf" srcId="{BEA0C188-8C9B-41C1-B029-890F794FFEFC}" destId="{56596E62-A9D4-4FEE-8067-E58C1F9DA526}" srcOrd="0" destOrd="0" presId="urn:microsoft.com/office/officeart/2005/8/layout/vList6"/>
    <dgm:cxn modelId="{F9355F79-13C8-48A3-A38B-3027A7C8DB0A}" srcId="{FEC38E32-A698-41FF-9963-8B369815B7F2}" destId="{1C1C4631-83CD-4CEB-BAB5-62403C665FA6}" srcOrd="0" destOrd="0" parTransId="{C2A38F07-AD3E-42A6-A83F-859C84F8FE71}" sibTransId="{70485D1D-2BEE-484D-9DE4-273C84852244}"/>
    <dgm:cxn modelId="{4E08C168-5B77-4EFB-A765-EADDC27DE2B2}" type="presOf" srcId="{2B8A3387-9EA1-4860-AD81-F0443708E3B2}" destId="{461FD314-504C-4A10-A835-9B5590267E62}" srcOrd="0" destOrd="0" presId="urn:microsoft.com/office/officeart/2005/8/layout/vList6"/>
    <dgm:cxn modelId="{BDD8781E-B025-4E62-A676-E2EAB775FB12}" type="presOf" srcId="{1C1C4631-83CD-4CEB-BAB5-62403C665FA6}" destId="{994DE6F0-95AC-4379-85C8-9F59C8E23A1A}" srcOrd="0" destOrd="0" presId="urn:microsoft.com/office/officeart/2005/8/layout/vList6"/>
    <dgm:cxn modelId="{3E9FB13D-4435-4C79-AF81-59CCF723012F}" type="presOf" srcId="{EB1F7A21-B62A-4B4D-B7AD-18333AE003B0}" destId="{8674AB46-D542-4BAF-BC76-13123284D0C6}" srcOrd="0" destOrd="0" presId="urn:microsoft.com/office/officeart/2005/8/layout/vList6"/>
    <dgm:cxn modelId="{409F68BC-17EA-482D-8BD4-77C917358F5E}" srcId="{9B7E53EC-78E8-48FE-BD15-054129152CB4}" destId="{BEA0C188-8C9B-41C1-B029-890F794FFEFC}" srcOrd="0" destOrd="0" parTransId="{40F6C237-60FA-402E-83B0-E9646FDF1BD2}" sibTransId="{550E5662-5FBD-4C7E-862B-CE351EEA6925}"/>
    <dgm:cxn modelId="{549C93C0-2792-4197-99C8-3D9500EC72BE}" srcId="{8758350E-9367-448E-9018-5CC63D2082B7}" destId="{7E0FA6A5-B9F1-42AC-B545-DE30A864AA6D}" srcOrd="0" destOrd="0" parTransId="{5A171558-232D-43F4-8210-4D4D8405CC2A}" sibTransId="{008E67FC-BEDE-449B-B668-55AEB522236A}"/>
    <dgm:cxn modelId="{DCAC07C3-6C03-4D75-A1DF-FA7853A3E3D4}" srcId="{EB1F7A21-B62A-4B4D-B7AD-18333AE003B0}" destId="{2B8A3387-9EA1-4860-AD81-F0443708E3B2}" srcOrd="0" destOrd="0" parTransId="{07F4B0FC-A910-4C0C-AF98-3D3F6057269F}" sibTransId="{B1FB8323-85D9-4594-823D-A66B1448EE38}"/>
    <dgm:cxn modelId="{BCE72930-23E5-49B5-8A36-995CE4C6AF20}" srcId="{FEC38E32-A698-41FF-9963-8B369815B7F2}" destId="{EB1F7A21-B62A-4B4D-B7AD-18333AE003B0}" srcOrd="2" destOrd="0" parTransId="{875ECC56-740C-4D4E-8A11-6FAE52DD4EB2}" sibTransId="{2F4ED869-5F70-42DF-BCC1-15A41215798F}"/>
    <dgm:cxn modelId="{37848FE8-9353-41C2-A2B4-BB4BF641629E}" srcId="{1C1C4631-83CD-4CEB-BAB5-62403C665FA6}" destId="{99D49948-8657-42AB-8E87-530E79328B7F}" srcOrd="0" destOrd="0" parTransId="{7A788E04-5559-4FF4-AA9C-6F8BEFDF348E}" sibTransId="{B5C91820-BB93-478C-9BB9-8BFED6F3F180}"/>
    <dgm:cxn modelId="{51EC020B-2850-438F-934E-CE19350DE9CC}" srcId="{FEC38E32-A698-41FF-9963-8B369815B7F2}" destId="{9B7E53EC-78E8-48FE-BD15-054129152CB4}" srcOrd="3" destOrd="0" parTransId="{08BB3E66-CEED-4157-B398-71271A69C20F}" sibTransId="{78C956D0-510C-4A74-B97B-73E8B2FD49CE}"/>
    <dgm:cxn modelId="{5742CEC5-78BC-430D-8892-0CF26B687BFD}" type="presOf" srcId="{9B7E53EC-78E8-48FE-BD15-054129152CB4}" destId="{03A9C19A-8D06-4554-84C5-5E68463BCEF7}" srcOrd="0" destOrd="0" presId="urn:microsoft.com/office/officeart/2005/8/layout/vList6"/>
    <dgm:cxn modelId="{0005A694-2C01-4553-9328-9C7EDFB3BC1E}" type="presParOf" srcId="{4E83A606-D9BB-4542-973A-DD50CF3864FB}" destId="{DC55A23B-C27D-430A-A305-8A53E783E117}" srcOrd="0" destOrd="0" presId="urn:microsoft.com/office/officeart/2005/8/layout/vList6"/>
    <dgm:cxn modelId="{63DC0A46-634E-4642-B53A-874EA1606B8D}" type="presParOf" srcId="{DC55A23B-C27D-430A-A305-8A53E783E117}" destId="{994DE6F0-95AC-4379-85C8-9F59C8E23A1A}" srcOrd="0" destOrd="0" presId="urn:microsoft.com/office/officeart/2005/8/layout/vList6"/>
    <dgm:cxn modelId="{EAB8D5BE-DAA8-49A0-A310-1AB1FF8F9395}" type="presParOf" srcId="{DC55A23B-C27D-430A-A305-8A53E783E117}" destId="{885588DD-2445-44DB-B4C1-9DF9B7C0AD21}" srcOrd="1" destOrd="0" presId="urn:microsoft.com/office/officeart/2005/8/layout/vList6"/>
    <dgm:cxn modelId="{9C356BC2-8BF9-4F62-B235-A7688EAD5B57}" type="presParOf" srcId="{4E83A606-D9BB-4542-973A-DD50CF3864FB}" destId="{4A1BD091-AFB3-49BD-BB09-F175B87F08A8}" srcOrd="1" destOrd="0" presId="urn:microsoft.com/office/officeart/2005/8/layout/vList6"/>
    <dgm:cxn modelId="{47426A4B-69BB-4A52-8EFE-ADB3BDAA49F0}" type="presParOf" srcId="{4E83A606-D9BB-4542-973A-DD50CF3864FB}" destId="{CFF1EFB1-DF98-4D4D-ABED-523B6DB09C74}" srcOrd="2" destOrd="0" presId="urn:microsoft.com/office/officeart/2005/8/layout/vList6"/>
    <dgm:cxn modelId="{F4D94315-1E1B-4242-8825-A6F481571322}" type="presParOf" srcId="{CFF1EFB1-DF98-4D4D-ABED-523B6DB09C74}" destId="{A3BAF5D6-36EF-4DC2-8DEE-57AE90718C8B}" srcOrd="0" destOrd="0" presId="urn:microsoft.com/office/officeart/2005/8/layout/vList6"/>
    <dgm:cxn modelId="{D8A9004F-8EDF-4EA8-95FD-82E5B54BFDA9}" type="presParOf" srcId="{CFF1EFB1-DF98-4D4D-ABED-523B6DB09C74}" destId="{CB8A3A03-C9AD-4CF2-857F-D56CE9140A4E}" srcOrd="1" destOrd="0" presId="urn:microsoft.com/office/officeart/2005/8/layout/vList6"/>
    <dgm:cxn modelId="{B9CF10F4-CDFF-4F9B-B1A8-78FA224A8612}" type="presParOf" srcId="{4E83A606-D9BB-4542-973A-DD50CF3864FB}" destId="{F7EBAB32-41D9-45C8-984A-BDF1EDB727D4}" srcOrd="3" destOrd="0" presId="urn:microsoft.com/office/officeart/2005/8/layout/vList6"/>
    <dgm:cxn modelId="{7B9E71DF-C51F-4594-A876-86FB1DFB4B68}" type="presParOf" srcId="{4E83A606-D9BB-4542-973A-DD50CF3864FB}" destId="{17203851-7E52-4B88-8921-D07723A1771D}" srcOrd="4" destOrd="0" presId="urn:microsoft.com/office/officeart/2005/8/layout/vList6"/>
    <dgm:cxn modelId="{54B850D1-1A4C-4952-B5DE-009CCB24BBC1}" type="presParOf" srcId="{17203851-7E52-4B88-8921-D07723A1771D}" destId="{8674AB46-D542-4BAF-BC76-13123284D0C6}" srcOrd="0" destOrd="0" presId="urn:microsoft.com/office/officeart/2005/8/layout/vList6"/>
    <dgm:cxn modelId="{64A5EC21-12B4-480E-A512-DE4BB6F3377D}" type="presParOf" srcId="{17203851-7E52-4B88-8921-D07723A1771D}" destId="{461FD314-504C-4A10-A835-9B5590267E62}" srcOrd="1" destOrd="0" presId="urn:microsoft.com/office/officeart/2005/8/layout/vList6"/>
    <dgm:cxn modelId="{C0C32134-06F4-4A02-86DB-9518BF0E6213}" type="presParOf" srcId="{4E83A606-D9BB-4542-973A-DD50CF3864FB}" destId="{6C46AF07-B8F4-4B68-BCDD-AC6C3D5533FD}" srcOrd="5" destOrd="0" presId="urn:microsoft.com/office/officeart/2005/8/layout/vList6"/>
    <dgm:cxn modelId="{F00984F8-71C7-4656-A67C-A88603694CA2}" type="presParOf" srcId="{4E83A606-D9BB-4542-973A-DD50CF3864FB}" destId="{85D66415-F435-44A9-BC81-4AA1F4494CBB}" srcOrd="6" destOrd="0" presId="urn:microsoft.com/office/officeart/2005/8/layout/vList6"/>
    <dgm:cxn modelId="{50CDDCC6-8866-4D18-B304-B7A13C58451D}" type="presParOf" srcId="{85D66415-F435-44A9-BC81-4AA1F4494CBB}" destId="{03A9C19A-8D06-4554-84C5-5E68463BCEF7}" srcOrd="0" destOrd="0" presId="urn:microsoft.com/office/officeart/2005/8/layout/vList6"/>
    <dgm:cxn modelId="{C8CD6766-9C93-48C7-983F-FB29F10E3A89}" type="presParOf" srcId="{85D66415-F435-44A9-BC81-4AA1F4494CBB}" destId="{56596E62-A9D4-4FEE-8067-E58C1F9DA526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2923-072B-405B-B6B8-D823CE39B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E1F6-9127-4701-A5E5-054F94B52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B9D1-354C-4AE7-AB84-15DE798B9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4A292-1BC5-4998-8701-12CD6D612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A1FD2-BBF6-4F1F-A379-85CA4A3E2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DA82-188F-4DFE-88F6-749182BD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8C62-AE9F-43F2-A3F0-43E259146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A23D-E9A5-4198-B11C-93618DFAA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EE9B-9ACE-4CE6-84A0-83C9C5E13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EEB0A-0BF6-4CE2-97FA-E633E90E7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1B34E-0A53-4408-A99D-DF4E85754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DADDC-D879-4642-AD7A-CF20A200F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07FB28-381C-490C-BAB1-2DBAE3A5C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pole-pshenica-derev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1042988" y="331788"/>
            <a:ext cx="6948487" cy="129698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220788" y="620713"/>
            <a:ext cx="6591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Batang" pitchFamily="18" charset="-127"/>
              </a:rPr>
              <a:t>Инвестиционные ниши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Batang" pitchFamily="18" charset="-127"/>
              </a:rPr>
              <a:t>Карталинского муниципального района</a:t>
            </a:r>
            <a:endParaRPr lang="ru-RU" sz="2400" b="1" dirty="0">
              <a:solidFill>
                <a:schemeClr val="bg1"/>
              </a:solidFill>
              <a:latin typeface="Batang" pitchFamily="18" charset="-127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357290" y="2214554"/>
          <a:ext cx="6262710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40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Инвестиционные предложения</dc:title>
  <dc:creator>Траченк</dc:creator>
  <cp:lastModifiedBy>c400</cp:lastModifiedBy>
  <cp:revision>49</cp:revision>
  <dcterms:created xsi:type="dcterms:W3CDTF">2015-05-19T03:47:18Z</dcterms:created>
  <dcterms:modified xsi:type="dcterms:W3CDTF">2024-07-04T06:15:24Z</dcterms:modified>
</cp:coreProperties>
</file>